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8B175-CE91-B7A0-36B6-DBD533103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BCA8A4-F422-09F1-42BB-18A928EE1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5EFFB-EE13-EC7F-B9F5-16EAD736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6F789-FCCA-9664-8703-57D6A8E8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BE3AB-5211-2A18-5B2A-DB9B7500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01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0A08-2AA8-3833-7CB8-2D61D7B4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909600-31ED-2FBD-7716-BDA5932A5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BAC6A-0166-3819-E28E-25F6EB53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28B4E-EECC-59E6-4FF5-A7F75E81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48C40-0704-E882-782B-943A8BD9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87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1B82-5E61-5DCF-B701-884D14DE0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4AEAE-3A94-EEDE-B816-38F860508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AD1B4-B433-10A1-1BA1-A25F3E55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D79D1-847B-A9C8-B7A1-5FD1B32D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40D9D-1ED0-8751-CAF7-EE0C8F31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66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7790F-0214-D4BE-4C82-51919BA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3E53-7FEA-D6CC-7FFE-86229A2F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D257C-B228-D7FB-6EF5-4249D781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AEC82-810C-51EC-E15A-30EBCA16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A8E23-0830-6C2B-8944-0EFA15CD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83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7291A-3756-57AA-731B-46EEC4AC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832E01-67BA-7888-AFE7-F80CC57EA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09F33-9590-E5B8-B8C3-8045E4A7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8585E-9E66-CA7D-D227-BAD4F330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D32B5-DCE6-0E6A-56BF-71AD0BF2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204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1B0C8-B7B7-C4C3-D223-B242D9AE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D1572-011D-AF87-E4B4-D1ECE683A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AA9A1-46FF-707C-2905-76BEE425E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DA58F-6A43-8185-2AA5-0F6E5C29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E4C90-17DA-B064-8E8C-C2428B16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465102-2B15-ACD9-404A-15F5A00E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89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B1AB2-09FF-BF8C-C744-3BC14AFB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900F7-6475-C93A-74CE-FCFBDDC8D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41B7CF-7671-71A8-BA78-5DE37BAA2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054B70-D71C-FB30-EA4B-1D2697B0A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BA56C2-14D8-0942-89EB-D14161AD4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0CA2D6-7974-CE4A-EF43-635A8708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DA2359-9F93-53AD-F696-883EA59C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D4FA3E-7DBE-8847-F695-D3C65000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621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76A0-4697-D890-48ED-271DAC2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4838FC-5485-3A2F-5C24-982539FC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5DA771-CEEA-091A-291B-1A20A591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7F236F-BBAE-AEC5-A2C7-3772BAC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162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BA3B07-AAD5-03B7-026E-7E853B98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80DC23-CF08-06B5-D445-44437A458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31999-5E57-720D-6034-0CC742DD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895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764F5-422E-1854-5624-9846E9940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89047-6B7A-BDBC-586C-A36FFE36A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A25B1-4CCA-9382-4F3C-295C94AEA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5CFC5-9B8D-FBAF-BE4B-4BE97FB5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7CEFA1-1B78-DEE8-B470-3406D63D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B7B89-3655-CAE8-4284-443FE789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656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D194-57AF-03FB-AA3A-FC1B248C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81FEF7-90D3-1182-8FD7-C5211ED90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D1732-6489-E7BA-9A51-115811648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8FBDB-A34A-9785-793D-9EC233E1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CAEB9-6C17-90FC-B533-B51EF7E4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E4621-47BD-0908-5EF0-A594611F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435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0D573-3587-F010-9FC2-3266BC0D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EB1ED0-265A-3280-4080-797A17C97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52EEB-AEA0-6B1B-063C-A2EA15836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5A352-F805-D649-92D5-B3707B4C3EC5}" type="datetimeFigureOut">
              <a:rPr kumimoji="1" lang="ko-Kore-KR" altLang="en-US" smtClean="0"/>
              <a:t>2022. 8. 26.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23A7-00AD-40DC-A701-D3F889410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41436-5DD4-1DE5-0BCB-644E4D494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D8004-89EA-2B47-94E6-AEC67D066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59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B73562-B07E-1FD7-07C9-BD00A7AA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2" y="752061"/>
            <a:ext cx="11667614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42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478C9A-0331-3ADC-07BC-57A456D7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3" y="743500"/>
            <a:ext cx="11737773" cy="46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827840-7DDB-2A2E-E497-AD189086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41" y="571777"/>
            <a:ext cx="5401918" cy="59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FA7547-A5C5-0B2F-CCEC-92E01D8E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82" y="1469059"/>
            <a:ext cx="10248366" cy="39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414C40-6D01-48F1-5D94-00D99542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6" y="497095"/>
            <a:ext cx="10617198" cy="58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4F0C9E-F492-3391-8BFA-3539CF64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3" y="940628"/>
            <a:ext cx="10752673" cy="49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E7DCB2-681D-C6D0-89D8-87D9C22A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97" y="1128642"/>
            <a:ext cx="10517393" cy="45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E367D4-A332-59E1-CD33-EAD45AAC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2" y="426391"/>
            <a:ext cx="10794995" cy="621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C5CE01-BCA5-B387-2571-AA253ED5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4" y="750956"/>
            <a:ext cx="11225771" cy="53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5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7C6EE8-87D0-7251-3AC2-C8A5A5C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3" y="1491145"/>
            <a:ext cx="11008916" cy="38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0DCD5A-9426-1863-4427-4E1ECB4C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2" y="1993761"/>
            <a:ext cx="9976998" cy="28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707C37-1AB2-D1B9-36EA-A4B2CF52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9" y="1046921"/>
            <a:ext cx="12060001" cy="43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AB5A1F-1F0B-3EE7-ED32-13756CDE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68" y="534213"/>
            <a:ext cx="9851464" cy="57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4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86FD23-C618-EABE-4B7E-AA171516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95" y="1674466"/>
            <a:ext cx="10367210" cy="27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6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477DBE-17FB-2FD0-0927-2B258987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2" y="2060436"/>
            <a:ext cx="11088471" cy="20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3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49E56E-7DD2-DE2C-2252-25226788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6" y="1361936"/>
            <a:ext cx="11391187" cy="38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7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8C17F1-8B25-BBEA-4CE6-0E6B15CF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41" y="673376"/>
            <a:ext cx="9957142" cy="54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ED846A-95D3-0FAE-C571-39B0D10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41" y="579230"/>
            <a:ext cx="8387536" cy="58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15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451D96-837C-DF30-D727-8B04220E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18" y="2098536"/>
            <a:ext cx="8473632" cy="30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CF0FDF-C7AD-EFAD-C1B9-E238ACF2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33368"/>
            <a:ext cx="10059195" cy="51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0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5FE72F-9FB5-BBF9-0988-D99C0F7F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93" y="1577699"/>
            <a:ext cx="6324320" cy="37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E7CA4C-A734-FEAA-795A-F551A66F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60" y="1739899"/>
            <a:ext cx="9093017" cy="32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579665-78E6-2E0F-2ADB-CFD34985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0"/>
            <a:ext cx="12059478" cy="24516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8FC994-B230-8E4A-B43B-5BE98C8B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6" y="2451651"/>
            <a:ext cx="11944350" cy="24516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A09599-C92B-E346-88FF-A7342E9A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2" y="4903302"/>
            <a:ext cx="12001914" cy="19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64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97D201-B5FA-359A-BE4C-87A9F6F2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19" y="422283"/>
            <a:ext cx="10125562" cy="60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DC5121-040D-DC91-56BE-95337F28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1" y="339310"/>
            <a:ext cx="11723408" cy="63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870628-1F32-C281-0573-39D4E3C3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2408"/>
            <a:ext cx="11870565" cy="65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3359E2-EF38-9F16-B533-FE1B1862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6" y="255380"/>
            <a:ext cx="11796931" cy="60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EBC815-9BEA-759D-9B03-22EC0AEA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8" y="645135"/>
            <a:ext cx="11584382" cy="55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4074EF-5BB2-9590-79E5-A31F9585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1" y="415881"/>
            <a:ext cx="11414917" cy="51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노우석</dc:creator>
  <cp:lastModifiedBy>노우석</cp:lastModifiedBy>
  <cp:revision>1</cp:revision>
  <dcterms:created xsi:type="dcterms:W3CDTF">2022-08-26T12:55:01Z</dcterms:created>
  <dcterms:modified xsi:type="dcterms:W3CDTF">2022-08-26T13:13:25Z</dcterms:modified>
</cp:coreProperties>
</file>